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96" autoAdjust="0"/>
  </p:normalViewPr>
  <p:slideViewPr>
    <p:cSldViewPr snapToGrid="0" snapToObjects="1">
      <p:cViewPr varScale="1">
        <p:scale>
          <a:sx n="107" d="100"/>
          <a:sy n="107" d="100"/>
        </p:scale>
        <p:origin x="-1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6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7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2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1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BAA1-7988-F949-9E60-CF83E077D91F}" type="datetimeFigureOut">
              <a:rPr lang="en-US" smtClean="0"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ACD1-0C4F-BD43-8F13-E16AA870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The Six Ages</a:t>
            </a:r>
          </a:p>
          <a:p>
            <a:r>
              <a:rPr lang="en-US" sz="2800" dirty="0">
                <a:solidFill>
                  <a:schemeClr val="tx1"/>
                </a:solidFill>
                <a:latin typeface="Bookman Old Style"/>
                <a:cs typeface="Bookman Old Style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Bookman Old Style"/>
                <a:cs typeface="Bookman Old Style"/>
              </a:rPr>
              <a:t>f Library Collection Development</a:t>
            </a:r>
            <a:endParaRPr lang="en-US" sz="2800" dirty="0">
              <a:solidFill>
                <a:schemeClr val="tx1"/>
              </a:solidFill>
              <a:latin typeface="Bookman Old Style"/>
              <a:cs typeface="Bookman Old Sty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12" y="256997"/>
            <a:ext cx="3810000" cy="275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238" y="2213424"/>
            <a:ext cx="3175000" cy="133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0463" y="6006314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okman Old Style"/>
                <a:cs typeface="Bookman Old Style"/>
              </a:rPr>
              <a:t>Ann Okerson, CRL</a:t>
            </a:r>
            <a:endParaRPr lang="en-US" sz="2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50400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The Stone Age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Manuscripts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Monasteries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Hand Copying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		Accumulation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86" y="1327185"/>
            <a:ext cx="2904350" cy="34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The Bronze Age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Printed books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National Libraries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Increased Mobility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		Accumulation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646" y="1417638"/>
            <a:ext cx="2463034" cy="34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2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The Iron Age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Serious technology tools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Union Catalogs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Interlibrary Loan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		Accumulation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045" y="1279706"/>
            <a:ext cx="2120755" cy="31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The Industrial Age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Post-war boom</a:t>
            </a: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		Explosive growth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Automating old habits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		Mass accumulation</a:t>
            </a:r>
          </a:p>
          <a:p>
            <a:pPr marL="0" indent="0">
              <a:buNone/>
            </a:pP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7" name="Picture 6" descr="nu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57" y="1417638"/>
            <a:ext cx="1849943" cy="27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8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The Information Age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Serials Crisis </a:t>
            </a:r>
            <a:r>
              <a:rPr lang="en-US" dirty="0" smtClean="0">
                <a:latin typeface="Bookman Old Style"/>
                <a:cs typeface="Bookman Old Style"/>
                <a:sym typeface="Wingdings"/>
              </a:rPr>
              <a:t> Digital Information</a:t>
            </a:r>
            <a:endParaRPr lang="en-US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Consortia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Economic/Legal Contention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		Access over Accumulation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				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4" name="Picture 3" descr="Screen Shot 2017-04-18 at 11.22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86" y="1417638"/>
            <a:ext cx="3159043" cy="12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8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The Machine Age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Bookman Old Style"/>
              <a:cs typeface="Bookman Old Style"/>
            </a:endParaRPr>
          </a:p>
          <a:p>
            <a:pPr marL="0" indent="0">
              <a:buNone/>
            </a:pPr>
            <a:endParaRPr lang="en-US" dirty="0">
              <a:latin typeface="Bookman Old Style"/>
              <a:cs typeface="Bookman Old Style"/>
            </a:endParaRP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Or should we call it:</a:t>
            </a:r>
          </a:p>
          <a:p>
            <a:pPr marL="0" indent="0">
              <a:buNone/>
            </a:pPr>
            <a:r>
              <a:rPr lang="en-US" dirty="0" smtClean="0">
                <a:latin typeface="Bookman Old Style"/>
                <a:cs typeface="Bookman Old Style"/>
              </a:rPr>
              <a:t>		The 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Age 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of 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	Machine </a:t>
            </a:r>
          </a:p>
          <a:p>
            <a:pPr marL="0" indent="0">
              <a:buNone/>
            </a:pPr>
            <a:r>
              <a:rPr lang="en-US" dirty="0">
                <a:latin typeface="Bookman Old Style"/>
                <a:cs typeface="Bookman Old Style"/>
              </a:rPr>
              <a:t>	</a:t>
            </a:r>
            <a:r>
              <a:rPr lang="en-US" dirty="0" smtClean="0">
                <a:latin typeface="Bookman Old Style"/>
                <a:cs typeface="Bookman Old Style"/>
              </a:rPr>
              <a:t>					Reading?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4" name="Picture 3" descr="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90" y="1417638"/>
            <a:ext cx="3279110" cy="49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3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50</Words>
  <Application>Microsoft Macintosh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The Stone Age</vt:lpstr>
      <vt:lpstr>The Bronze Age</vt:lpstr>
      <vt:lpstr>The Iron Age</vt:lpstr>
      <vt:lpstr>The Industrial Age</vt:lpstr>
      <vt:lpstr>The Information Age</vt:lpstr>
      <vt:lpstr>The Machine 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O'Donnell</dc:creator>
  <cp:lastModifiedBy>Jim O'Donnell</cp:lastModifiedBy>
  <cp:revision>3</cp:revision>
  <dcterms:created xsi:type="dcterms:W3CDTF">2017-04-18T17:58:24Z</dcterms:created>
  <dcterms:modified xsi:type="dcterms:W3CDTF">2017-04-18T18:32:41Z</dcterms:modified>
</cp:coreProperties>
</file>